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Karla" panose="020B0604020202020204" charset="0"/>
      <p:regular r:id="rId12"/>
    </p:embeddedFont>
    <p:embeddedFont>
      <p:font typeface="Montserrat" panose="020B0604020202020204" charset="0"/>
      <p:regular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97" autoAdjust="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417424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1084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7018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5693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10000"/>
              <a:buFont typeface="Arial" panose="020B0604020202020204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41134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10000"/>
              <a:buFont typeface="Arial" panose="020B0604020202020204"/>
              <a:buNone/>
            </a:pPr>
            <a:endParaRPr lang="en-GB" sz="1000" dirty="0">
              <a:solidFill>
                <a:srgbClr val="212121"/>
              </a:solidFill>
              <a:highlight>
                <a:srgbClr val="FFFFFF"/>
              </a:highlight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62481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2317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929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4479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34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1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5" name="Shape 55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841000" y="4025300"/>
            <a:ext cx="7845899" cy="519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360"/>
              </a:spcBef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9" name="Shape 59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mpt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Shape 1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199" cy="1031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Shape 19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199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big imag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209250" y="-9675"/>
            <a:ext cx="3076750" cy="5167075"/>
          </a:xfrm>
          <a:custGeom>
            <a:avLst/>
            <a:gdLst/>
            <a:ahLst/>
            <a:cxnLst/>
            <a:rect l="0" t="0" r="0" b="0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4" name="Shape 24"/>
          <p:cNvSpPr/>
          <p:nvPr/>
        </p:nvSpPr>
        <p:spPr>
          <a:xfrm>
            <a:off x="-19350" y="-9675"/>
            <a:ext cx="3076750" cy="5167075"/>
          </a:xfrm>
          <a:custGeom>
            <a:avLst/>
            <a:gdLst/>
            <a:ahLst/>
            <a:cxnLst/>
            <a:rect l="0" t="0" r="0" b="0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609704" y="4116875"/>
            <a:ext cx="1609799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8" name="Shape 28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" name="Shape 29"/>
          <p:cNvSpPr txBox="1"/>
          <p:nvPr/>
        </p:nvSpPr>
        <p:spPr>
          <a:xfrm>
            <a:off x="799645" y="697674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12000">
                <a:solidFill>
                  <a:srgbClr val="CCCCCC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“</a:t>
            </a: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838250" y="1657350"/>
            <a:ext cx="5324100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buFont typeface="Montserrat" panose="02000505000000020004"/>
              <a:defRPr sz="240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rtl="0">
              <a:spcBef>
                <a:spcPts val="0"/>
              </a:spcBef>
              <a:buSzPct val="100000"/>
              <a:buFont typeface="Montserrat" panose="02000505000000020004"/>
              <a:defRPr sz="240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lvl="2" rtl="0">
              <a:spcBef>
                <a:spcPts val="0"/>
              </a:spcBef>
              <a:buSzPct val="100000"/>
              <a:buFont typeface="Montserrat" panose="02000505000000020004"/>
              <a:defRPr sz="240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lvl="3" rtl="0">
              <a:spcBef>
                <a:spcPts val="0"/>
              </a:spcBef>
              <a:buSzPct val="100000"/>
              <a:buFont typeface="Montserrat" panose="02000505000000020004"/>
              <a:defRPr sz="240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lvl="4" rtl="0">
              <a:spcBef>
                <a:spcPts val="0"/>
              </a:spcBef>
              <a:buSzPct val="100000"/>
              <a:buFont typeface="Montserrat" panose="02000505000000020004"/>
              <a:defRPr sz="240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lvl="5" rtl="0">
              <a:spcBef>
                <a:spcPts val="0"/>
              </a:spcBef>
              <a:buSzPct val="100000"/>
              <a:buFont typeface="Montserrat" panose="02000505000000020004"/>
              <a:defRPr sz="240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6pPr>
            <a:lvl7pPr lvl="6" rtl="0">
              <a:spcBef>
                <a:spcPts val="0"/>
              </a:spcBef>
              <a:buSzPct val="100000"/>
              <a:buFont typeface="Montserrat" panose="02000505000000020004"/>
              <a:defRPr sz="240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7pPr>
            <a:lvl8pPr lvl="7" rtl="0">
              <a:spcBef>
                <a:spcPts val="0"/>
              </a:spcBef>
              <a:buSzPct val="100000"/>
              <a:buFont typeface="Montserrat" panose="02000505000000020004"/>
              <a:defRPr sz="240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8pPr>
            <a:lvl9pPr lvl="8" rtl="0">
              <a:spcBef>
                <a:spcPts val="0"/>
              </a:spcBef>
              <a:buSzPct val="100000"/>
              <a:buFont typeface="Montserrat" panose="02000505000000020004"/>
              <a:defRPr sz="240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8" name="Shape 38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841000" y="1578025"/>
            <a:ext cx="2671800" cy="2433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3673842" y="1578025"/>
            <a:ext cx="2671800" cy="2433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4" name="Shape 44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841000" y="1600975"/>
            <a:ext cx="2094900" cy="2410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3043281" y="1600975"/>
            <a:ext cx="2094900" cy="2410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3"/>
          </p:nvPr>
        </p:nvSpPr>
        <p:spPr>
          <a:xfrm>
            <a:off x="5245562" y="1600975"/>
            <a:ext cx="2094900" cy="2410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1" name="Shape 51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34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199" cy="47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999999"/>
              </a:buClr>
              <a:buSzPct val="100000"/>
              <a:buFont typeface="Montserrat" panose="02000505000000020004"/>
              <a:buNone/>
              <a:defRPr sz="2400" b="1">
                <a:solidFill>
                  <a:srgbClr val="999999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 panose="02000505000000020004"/>
              <a:buNone/>
              <a:defRPr sz="2400" b="1">
                <a:solidFill>
                  <a:srgbClr val="999999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 panose="02000505000000020004"/>
              <a:buNone/>
              <a:defRPr sz="2400" b="1">
                <a:solidFill>
                  <a:srgbClr val="999999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 panose="02000505000000020004"/>
              <a:buNone/>
              <a:defRPr sz="2400" b="1">
                <a:solidFill>
                  <a:srgbClr val="999999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 panose="02000505000000020004"/>
              <a:buNone/>
              <a:defRPr sz="2400" b="1">
                <a:solidFill>
                  <a:srgbClr val="999999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 panose="02000505000000020004"/>
              <a:buNone/>
              <a:defRPr sz="2400" b="1">
                <a:solidFill>
                  <a:srgbClr val="999999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 panose="02000505000000020004"/>
              <a:buNone/>
              <a:defRPr sz="2400" b="1">
                <a:solidFill>
                  <a:srgbClr val="999999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 panose="02000505000000020004"/>
              <a:buNone/>
              <a:defRPr sz="2400" b="1">
                <a:solidFill>
                  <a:srgbClr val="999999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 panose="02000505000000020004"/>
              <a:buNone/>
              <a:defRPr sz="2400" b="1">
                <a:solidFill>
                  <a:srgbClr val="999999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199" cy="225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j7Ae6ywkxA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D4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425875" y="1283675"/>
            <a:ext cx="4229100" cy="1182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4000">
                <a:solidFill>
                  <a:srgbClr val="00BCD4"/>
                </a:solidFill>
              </a:rPr>
              <a:t>Concept 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4000">
                <a:solidFill>
                  <a:srgbClr val="00BCD4"/>
                </a:solidFill>
              </a:rPr>
              <a:t>Video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title" idx="4294967295"/>
          </p:nvPr>
        </p:nvSpPr>
        <p:spPr>
          <a:xfrm>
            <a:off x="426085" y="2992755"/>
            <a:ext cx="3651885" cy="53657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3000" b="0"/>
              <a:t>Team </a:t>
            </a:r>
            <a:r>
              <a:rPr lang="en-US" altLang="en-GB" sz="3000" b="0"/>
              <a:t>DastiCraft</a:t>
            </a:r>
            <a:endParaRPr lang="en-GB" sz="1800" b="0">
              <a:solidFill>
                <a:srgbClr val="CCCCCC"/>
              </a:solidFill>
            </a:endParaRPr>
          </a:p>
        </p:txBody>
      </p:sp>
      <p:sp>
        <p:nvSpPr>
          <p:cNvPr id="71" name="Shape 71"/>
          <p:cNvSpPr txBox="1">
            <a:spLocks noGrp="1"/>
          </p:cNvSpPr>
          <p:nvPr>
            <p:ph type="title" idx="4294967295"/>
          </p:nvPr>
        </p:nvSpPr>
        <p:spPr>
          <a:xfrm>
            <a:off x="5651075" y="316025"/>
            <a:ext cx="1502100" cy="409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en-GB" sz="1200">
                <a:solidFill>
                  <a:srgbClr val="FFFFFF"/>
                </a:solidFill>
              </a:rPr>
              <a:t>Ahmad Yousaf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title" idx="4294967295"/>
          </p:nvPr>
        </p:nvSpPr>
        <p:spPr>
          <a:xfrm>
            <a:off x="7340362" y="316025"/>
            <a:ext cx="1502100" cy="409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en-GB" sz="1200">
                <a:solidFill>
                  <a:srgbClr val="FFFFFF"/>
                </a:solidFill>
              </a:rPr>
              <a:t>Faisal Noor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title" idx="4294967295"/>
          </p:nvPr>
        </p:nvSpPr>
        <p:spPr>
          <a:xfrm>
            <a:off x="5651075" y="4179850"/>
            <a:ext cx="1502100" cy="409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en-GB" sz="1200">
                <a:solidFill>
                  <a:srgbClr val="FFFFFF"/>
                </a:solidFill>
              </a:rPr>
              <a:t>Saqib Javaid </a:t>
            </a:r>
          </a:p>
        </p:txBody>
      </p:sp>
      <p:sp>
        <p:nvSpPr>
          <p:cNvPr id="74" name="Shape 74"/>
          <p:cNvSpPr txBox="1">
            <a:spLocks noGrp="1"/>
          </p:cNvSpPr>
          <p:nvPr>
            <p:ph type="title" idx="4294967295"/>
          </p:nvPr>
        </p:nvSpPr>
        <p:spPr>
          <a:xfrm>
            <a:off x="7340375" y="4487190"/>
            <a:ext cx="1502100" cy="409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200">
                <a:solidFill>
                  <a:srgbClr val="FFFFFF"/>
                </a:solidFill>
              </a:rPr>
              <a:t>Raymond Luong</a:t>
            </a:r>
          </a:p>
        </p:txBody>
      </p:sp>
      <p:pic>
        <p:nvPicPr>
          <p:cNvPr id="4" name="Picture 3" descr="IMG_20150819_1007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975" y="725805"/>
            <a:ext cx="1250315" cy="1630045"/>
          </a:xfrm>
          <a:prstGeom prst="rect">
            <a:avLst/>
          </a:prstGeom>
        </p:spPr>
      </p:pic>
      <p:pic>
        <p:nvPicPr>
          <p:cNvPr id="11" name="Picture 10" descr="14876455_1140172549396950_5354914389363407963_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0600" y="725805"/>
            <a:ext cx="1361440" cy="2043430"/>
          </a:xfrm>
          <a:prstGeom prst="rect">
            <a:avLst/>
          </a:prstGeom>
        </p:spPr>
      </p:pic>
      <p:pic>
        <p:nvPicPr>
          <p:cNvPr id="8" name="Picture 7" descr="sqi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0865" y="2755900"/>
            <a:ext cx="1486535" cy="1423670"/>
          </a:xfrm>
          <a:prstGeom prst="rect">
            <a:avLst/>
          </a:prstGeom>
        </p:spPr>
      </p:pic>
      <p:pic>
        <p:nvPicPr>
          <p:cNvPr id="7" name="Picture 6" descr="11903802_1670414733176565_825313691252458743_n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0600" y="2827020"/>
            <a:ext cx="1513205" cy="15132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27B0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693300" y="586600"/>
            <a:ext cx="2968800" cy="69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600" dirty="0" smtClean="0">
                <a:solidFill>
                  <a:srgbClr val="9C27B0"/>
                </a:solidFill>
              </a:rPr>
              <a:t>Dasti-Craft</a:t>
            </a:r>
            <a:endParaRPr lang="en-GB" sz="3600" dirty="0">
              <a:solidFill>
                <a:srgbClr val="9C27B0"/>
              </a:solidFill>
            </a:endParaRPr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484650" y="1635000"/>
            <a:ext cx="5620200" cy="1007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 dirty="0" smtClean="0"/>
              <a:t>Value Proposition </a:t>
            </a:r>
            <a:endParaRPr lang="en-GB" sz="3000" dirty="0"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484650" y="2540712"/>
            <a:ext cx="6364500" cy="2185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u="sng" dirty="0" smtClean="0">
                <a:solidFill>
                  <a:schemeClr val="tx1"/>
                </a:solidFill>
              </a:rPr>
              <a:t>Problem:-</a:t>
            </a:r>
            <a:r>
              <a:rPr lang="en-US" dirty="0" smtClean="0"/>
              <a:t>People face difficulty while searching for shops of handicrafts. Sometime people are not able to find artisans who can deliver customize products.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b="1" u="sng" dirty="0" smtClean="0">
                <a:solidFill>
                  <a:schemeClr val="tx1"/>
                </a:solidFill>
              </a:rPr>
              <a:t>Solution:-</a:t>
            </a:r>
            <a:r>
              <a:rPr lang="en-US" b="1" dirty="0" smtClean="0"/>
              <a:t> </a:t>
            </a:r>
            <a:r>
              <a:rPr lang="en-US" dirty="0" smtClean="0"/>
              <a:t>we are making a platform to solve such problems where people will be able to find all type of handicrafts and they will be able to order the customize products.  </a:t>
            </a:r>
            <a:endParaRPr lang="en-GB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AF50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60000" y="969700"/>
            <a:ext cx="4801500" cy="409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4CAF50"/>
                </a:solidFill>
              </a:rPr>
              <a:t>SIMPLE TASK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460000" y="1581375"/>
            <a:ext cx="6458700" cy="2838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 dirty="0"/>
              <a:t>H</a:t>
            </a:r>
            <a:r>
              <a:rPr lang="en-GB" sz="2400" dirty="0" smtClean="0"/>
              <a:t>and made products </a:t>
            </a:r>
            <a:r>
              <a:rPr lang="en-GB" sz="2400" dirty="0" smtClean="0"/>
              <a:t>can be bought easily from Dasticrafts.</a:t>
            </a:r>
          </a:p>
          <a:p>
            <a:pPr lvl="0">
              <a:spcBef>
                <a:spcPts val="0"/>
              </a:spcBef>
              <a:buNone/>
            </a:pPr>
            <a:endParaRPr lang="en-GB" sz="2400" dirty="0"/>
          </a:p>
          <a:p>
            <a:pPr lvl="0">
              <a:spcBef>
                <a:spcPts val="0"/>
              </a:spcBef>
              <a:buNone/>
            </a:pPr>
            <a:r>
              <a:rPr lang="en-US" sz="1800" dirty="0" smtClean="0"/>
              <a:t>Richard has to buy a birthday present for her friend. He orders a present from DastiCraft</a:t>
            </a:r>
            <a:r>
              <a:rPr lang="en-US" sz="1800" dirty="0"/>
              <a:t>.</a:t>
            </a:r>
            <a:endParaRPr lang="en-US" sz="1800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1B5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460000" y="956250"/>
            <a:ext cx="4801500" cy="409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>
                <a:solidFill>
                  <a:srgbClr val="3F51B5"/>
                </a:solidFill>
              </a:rPr>
              <a:t>MODERATE TASK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4294967295"/>
          </p:nvPr>
        </p:nvSpPr>
        <p:spPr>
          <a:xfrm>
            <a:off x="460000" y="1585500"/>
            <a:ext cx="6543600" cy="3177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 dirty="0" smtClean="0"/>
              <a:t>People can find and buy any cultural handicraft from Dasticraft</a:t>
            </a:r>
          </a:p>
          <a:p>
            <a:pPr lvl="0">
              <a:spcBef>
                <a:spcPts val="0"/>
              </a:spcBef>
              <a:buNone/>
            </a:pPr>
            <a:endParaRPr lang="en-GB" sz="1800" dirty="0"/>
          </a:p>
          <a:p>
            <a:pPr lvl="0">
              <a:spcBef>
                <a:spcPts val="0"/>
              </a:spcBef>
              <a:buNone/>
            </a:pPr>
            <a:endParaRPr sz="1800" dirty="0"/>
          </a:p>
          <a:p>
            <a:pPr lvl="0">
              <a:spcBef>
                <a:spcPts val="0"/>
              </a:spcBef>
              <a:buNone/>
            </a:pPr>
            <a:r>
              <a:rPr lang="en-US" sz="1800" dirty="0" smtClean="0"/>
              <a:t>Richard want to give her cultural gift but don’t know what to giver her so he search it on google and land on </a:t>
            </a:r>
            <a:r>
              <a:rPr lang="en-US" sz="1800" dirty="0" err="1" smtClean="0"/>
              <a:t>Dasticrafts</a:t>
            </a:r>
            <a:r>
              <a:rPr lang="en-US" sz="1800" dirty="0" smtClean="0"/>
              <a:t>, from where he orders a </a:t>
            </a:r>
            <a:r>
              <a:rPr lang="en-US" sz="1800" dirty="0" smtClean="0"/>
              <a:t>shawl </a:t>
            </a:r>
            <a:r>
              <a:rPr lang="en-US" sz="1800" dirty="0" smtClean="0"/>
              <a:t>and bangles for her friend.</a:t>
            </a:r>
            <a:endParaRPr sz="1800" dirty="0"/>
          </a:p>
          <a:p>
            <a:pPr lvl="0">
              <a:spcBef>
                <a:spcPts val="0"/>
              </a:spcBef>
              <a:buClr>
                <a:schemeClr val="dk1"/>
              </a:buClr>
              <a:buSzPct val="46000"/>
              <a:buFont typeface="Arial" panose="020B0604020202020204"/>
              <a:buNone/>
            </a:pPr>
            <a:endParaRPr sz="2400" dirty="0"/>
          </a:p>
          <a:p>
            <a:pPr lvl="0" rtl="0">
              <a:spcBef>
                <a:spcPts val="0"/>
              </a:spcBef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A9F4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ctrTitle" idx="4294967295"/>
          </p:nvPr>
        </p:nvSpPr>
        <p:spPr>
          <a:xfrm>
            <a:off x="460000" y="717175"/>
            <a:ext cx="6136800" cy="65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000" dirty="0">
                <a:solidFill>
                  <a:srgbClr val="03A9F4"/>
                </a:solidFill>
              </a:rPr>
              <a:t>COMPLEX TASK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4294967295"/>
          </p:nvPr>
        </p:nvSpPr>
        <p:spPr>
          <a:xfrm>
            <a:off x="460000" y="1581375"/>
            <a:ext cx="6319500" cy="316528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 dirty="0" smtClean="0"/>
              <a:t>Deliver the order </a:t>
            </a:r>
            <a:r>
              <a:rPr lang="en-GB" sz="2400" dirty="0" smtClean="0"/>
              <a:t>at</a:t>
            </a:r>
            <a:r>
              <a:rPr lang="en-GB" sz="2400" dirty="0" smtClean="0"/>
              <a:t> </a:t>
            </a:r>
            <a:r>
              <a:rPr lang="en-GB" sz="2400" dirty="0" smtClean="0"/>
              <a:t>the door </a:t>
            </a:r>
            <a:r>
              <a:rPr lang="en-GB" sz="2400" dirty="0" smtClean="0"/>
              <a:t>step easily. </a:t>
            </a:r>
            <a:endParaRPr lang="en-GB" sz="2400" dirty="0"/>
          </a:p>
          <a:p>
            <a:pPr lvl="0" rtl="0">
              <a:spcBef>
                <a:spcPts val="0"/>
              </a:spcBef>
              <a:buNone/>
            </a:pPr>
            <a:r>
              <a:rPr lang="en-US" sz="1800" dirty="0" smtClean="0"/>
              <a:t>Richard has come from Uganda, to study in ITU. He has a new friend </a:t>
            </a:r>
            <a:r>
              <a:rPr lang="en-US" sz="1800" dirty="0" err="1" smtClean="0"/>
              <a:t>Iqra</a:t>
            </a:r>
            <a:r>
              <a:rPr lang="en-US" sz="1800" dirty="0" smtClean="0"/>
              <a:t>. </a:t>
            </a:r>
            <a:r>
              <a:rPr lang="en-US" sz="1800" dirty="0" err="1" smtClean="0"/>
              <a:t>Iqra’s</a:t>
            </a:r>
            <a:r>
              <a:rPr lang="en-US" sz="1800" dirty="0" smtClean="0"/>
              <a:t> birthday is after a day and Richard don’t know any cultural gift but don’t know anything about the culture of Pakistan. He search on google to find anything cultural and landed on </a:t>
            </a:r>
            <a:r>
              <a:rPr lang="en-US" sz="1800" dirty="0" err="1" smtClean="0"/>
              <a:t>Dasticraft</a:t>
            </a:r>
            <a:r>
              <a:rPr lang="en-US" sz="1800" dirty="0" smtClean="0"/>
              <a:t> where he loved a shawl and bangles. He orders it and the order is delivered within two days. He handover it to </a:t>
            </a:r>
            <a:r>
              <a:rPr lang="en-US" sz="1800" dirty="0" err="1" smtClean="0"/>
              <a:t>Iqra</a:t>
            </a:r>
            <a:r>
              <a:rPr lang="en-US" sz="1800" dirty="0"/>
              <a:t> </a:t>
            </a:r>
            <a:r>
              <a:rPr lang="en-US" sz="1800" dirty="0" smtClean="0"/>
              <a:t>and she </a:t>
            </a:r>
            <a:r>
              <a:rPr lang="en-US" sz="1800" smtClean="0"/>
              <a:t>loved </a:t>
            </a:r>
            <a:r>
              <a:rPr lang="en-US" sz="1800" smtClean="0"/>
              <a:t>it.</a:t>
            </a:r>
            <a:endParaRPr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6F3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/>
        </p:nvSpPr>
        <p:spPr>
          <a:xfrm>
            <a:off x="-616400" y="1679900"/>
            <a:ext cx="6136799" cy="134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600" b="1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STORYBOARD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-GB" sz="3600" b="1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FOR SIMPLE TASK</a:t>
            </a:r>
          </a:p>
        </p:txBody>
      </p:sp>
      <p:pic>
        <p:nvPicPr>
          <p:cNvPr id="2" name="Picture 1" descr="6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890" y="29210"/>
            <a:ext cx="4302125" cy="5085715"/>
          </a:xfrm>
          <a:prstGeom prst="rect">
            <a:avLst/>
          </a:prstGeom>
          <a:solidFill>
            <a:schemeClr val="lt1"/>
          </a:solidFill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6F3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/>
        </p:nvSpPr>
        <p:spPr>
          <a:xfrm>
            <a:off x="-744225" y="1658425"/>
            <a:ext cx="6136799" cy="134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600" b="1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STORYBOARD FOR MODERATE TASK</a:t>
            </a:r>
          </a:p>
        </p:txBody>
      </p:sp>
      <p:pic>
        <p:nvPicPr>
          <p:cNvPr id="3" name="Picture 2" descr="IMG201704192238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32300" y="413385"/>
            <a:ext cx="5085715" cy="4315460"/>
          </a:xfrm>
          <a:prstGeom prst="rect">
            <a:avLst/>
          </a:prstGeom>
          <a:solidFill>
            <a:schemeClr val="lt1"/>
          </a:solidFill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6F3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-636920" y="1658425"/>
            <a:ext cx="6136799" cy="134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600" b="1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STORYBOARD FOR COMPLEX TASK</a:t>
            </a:r>
          </a:p>
        </p:txBody>
      </p:sp>
      <p:pic>
        <p:nvPicPr>
          <p:cNvPr id="2" name="Picture 1" descr="tttt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015" y="12065"/>
            <a:ext cx="4347845" cy="5119370"/>
          </a:xfrm>
          <a:prstGeom prst="rect">
            <a:avLst/>
          </a:prstGeom>
          <a:solidFill>
            <a:schemeClr val="lt1"/>
          </a:solidFill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96F3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/>
        </p:nvSpPr>
        <p:spPr>
          <a:xfrm>
            <a:off x="416850" y="2163450"/>
            <a:ext cx="8310300" cy="81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600" b="1" u="sng" dirty="0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  <a:hlinkClick r:id="rId3"/>
              </a:rPr>
              <a:t>https://youtu.be/j7Ae6ywkxAg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262</Words>
  <Application>Microsoft Office PowerPoint</Application>
  <PresentationFormat>On-screen Show (16:9)</PresentationFormat>
  <Paragraphs>29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Karla</vt:lpstr>
      <vt:lpstr>Montserrat</vt:lpstr>
      <vt:lpstr>Helvetica Neue</vt:lpstr>
      <vt:lpstr>Arvirargus template</vt:lpstr>
      <vt:lpstr>Concept  Video</vt:lpstr>
      <vt:lpstr>Dasti-Craft</vt:lpstr>
      <vt:lpstr>SIMPLE TASK</vt:lpstr>
      <vt:lpstr>MODERATE TASK</vt:lpstr>
      <vt:lpstr>COMPLEX TASK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  Video</dc:title>
  <dc:creator/>
  <cp:lastModifiedBy>Ahmad Yousaf</cp:lastModifiedBy>
  <cp:revision>16</cp:revision>
  <dcterms:created xsi:type="dcterms:W3CDTF">2017-04-19T17:33:12Z</dcterms:created>
  <dcterms:modified xsi:type="dcterms:W3CDTF">2017-04-19T18:18:09Z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1033-10.2.0.5811</vt:lpwstr>
  </property>
</Properties>
</file>